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45"/>
  </p:notesMasterIdLst>
  <p:sldIdLst>
    <p:sldId id="257" r:id="rId2"/>
    <p:sldId id="350" r:id="rId3"/>
    <p:sldId id="390" r:id="rId4"/>
    <p:sldId id="356" r:id="rId5"/>
    <p:sldId id="357" r:id="rId6"/>
    <p:sldId id="358" r:id="rId7"/>
    <p:sldId id="359" r:id="rId8"/>
    <p:sldId id="364" r:id="rId9"/>
    <p:sldId id="363" r:id="rId10"/>
    <p:sldId id="360" r:id="rId11"/>
    <p:sldId id="361" r:id="rId12"/>
    <p:sldId id="362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52" r:id="rId35"/>
    <p:sldId id="386" r:id="rId36"/>
    <p:sldId id="387" r:id="rId37"/>
    <p:sldId id="388" r:id="rId38"/>
    <p:sldId id="389" r:id="rId39"/>
    <p:sldId id="351" r:id="rId40"/>
    <p:sldId id="353" r:id="rId41"/>
    <p:sldId id="354" r:id="rId42"/>
    <p:sldId id="355" r:id="rId43"/>
    <p:sldId id="349" r:id="rId44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7E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0639D-481D-4846-B978-CD06295AA0F6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45F8D-5A97-4396-AD7C-C3AEB4C27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2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D8D97-45F6-4286-A12A-BF7AFE036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C6792-224B-470D-8372-8335C2A4A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9EFE9-8414-4751-A83A-8AF4940F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9CE87-FA34-49E4-8D04-D3C5687A28E9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0BFCF-6EFE-4EB3-8DA2-25ED249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96F39-4227-4080-9E33-F16B4973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31114-DA58-46DD-A599-21D640FF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EBCF67-58C0-4EEE-A39C-5BCD5346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B169E-5AB4-40A9-9EBE-55DB5992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E5DAC-BB63-494B-B927-C2C979F99226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3C20A-0948-428A-BCD0-CD285140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08740-E831-4315-8559-37528A34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34EC3B-4585-4890-8566-909F94B71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95C58A-1FD3-40D0-AD05-D3736FDC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E7C12-AB8C-4C0F-986D-1214D60C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C1551-1942-49FA-8AD9-6511F343B4EB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33BD0-AFE1-44D5-AC81-A3A71256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04FB0-BC18-4C2B-A29A-7DB99469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3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CB7B-60EF-47FB-B724-CD9754DB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89712-F94B-4919-8790-7AC66DC7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BFA44-BDC1-4FAE-A38D-574AE05D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CF591B-45FD-406A-80F2-467F3A43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7F0BC-78F7-4A18-A55F-F97783E4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4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6B42B-1081-47E0-8C1F-9D0936A0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B8E18-60A9-49F5-A726-C8C89CB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BD8AC-5FA0-4713-A3AC-2255B897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890-09C3-47C5-85C0-90C7F3BE9D23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7FEAA-B9E1-441A-84FD-D9433C7F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60C7F-A4FF-42F2-8C94-6D509DA2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1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44DDE-BFD3-48CA-B4C3-BBC91AF4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5E7C-BD6E-43BB-8C9F-7260D3D67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D9C091-133E-4A68-84C8-21A3CEB6A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ECDFE-AE23-470F-BC5D-9BFD9106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F5F5-4325-4699-A59D-9A9BA86142B4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D294F-53E0-46E4-AFC2-B4811043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A880E-A564-4C53-8EE1-51AC74C7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E1B2A-220A-435B-BA60-90C9333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2E01BB-7BBA-467E-A918-8178D161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CCE5B-C7DB-491C-B3AC-986B201C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C7DAF6-B407-46D9-A16A-AD6F2D2A0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E7F83-3BC3-47ED-A366-0FF68E8AA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3F70AE-56D8-40D6-B0F5-668392A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0BE87-F6DA-4877-AB4A-24D5185CF92D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19C68E-436E-47E6-ABE0-8575FA36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D4D4D-D85B-469B-9DD8-2A4BF65C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4B8AD-DCA6-4DFF-8A01-37D3B454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B6A8F3-2D76-4B55-9500-22E964F0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E608B-B5DD-4CDA-937C-B74ECCCB4F90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2F7115-03D5-4960-AD57-83AC4191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A4616E-C09C-49A5-9B46-018DCE3B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8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9E761-9420-4012-97BC-5AC075E9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21C1-B4B7-45D8-8A04-5CD6955E72DE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73FA8D-5411-4BB3-A2A2-D5758B43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9EB728-B049-4A05-BA64-3FC433DD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7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0E87F-7284-4137-828D-9B5931C9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7DAD2-6C96-476D-9BF8-9280EC968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3EA553-B91A-4D90-A504-D0D4A4A8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64B2D-6D93-445C-B909-F836494B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4BE1-424F-4109-86E0-DF2598CBE990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B2DD0B-4304-4E7B-B730-6197FDD8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BF37F1-ACE3-4054-BB83-98AED6F4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3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A7846-05A1-43D8-8192-DF359C3E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7BF1F0-7CF6-47FA-8568-AA99D6737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D1C78E-990D-4B6F-BC32-B0ACFD301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05D8E-42AA-4651-9F25-B684A116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EA5C5-517A-46F0-A24C-448F3B11D2AF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2AB5F6-F19D-4E5E-8F95-C39E4CC1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857AAA-BA8F-4049-9F88-FF94BABD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2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F06BCA-78D4-4377-A7BF-20E9F952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2286C-C333-4F75-8D22-79E23DAF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C8A5D-A6CF-4C8D-B7E7-684CAE595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6A4FA-F695-4679-99E7-AE0BD04086EF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ED48D-9B38-47F7-A2DB-DB51A79D3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9E1B4-DE91-448B-82E2-3D8992044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jeackr-my.sharepoint.com/:v:/g/personal/hwlee_live_inje_ac_kr/Eds5x1fyYJ5AlE1dZiGkTrEBxm5VHNCCkov9gWUysxtpHQ?e=Y5UOcC&amp;nav=eyJyZWZlcnJhbEluZm8iOnsicmVmZXJyYWxBcHAiOiJTdHJlYW1XZWJBcHAiLCJyZWZlcnJhbFZpZXciOiJTaGFyZURpYWxvZyIsInJlZmVycmFsQXBwUGxhdGZvcm0iOiJXZWIiLCJyZWZlcnJhbE1vZGUiOiJ2aWV3In19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docs.unity3d.com/kr/2022.1/Manual/class-PhysicMaterial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89212" y="997527"/>
            <a:ext cx="8915399" cy="2262781"/>
          </a:xfrm>
        </p:spPr>
        <p:txBody>
          <a:bodyPr/>
          <a:lstStyle/>
          <a:p>
            <a:r>
              <a:rPr lang="ko-KR" altLang="en-US" dirty="0"/>
              <a:t>게임엔진</a:t>
            </a:r>
            <a:r>
              <a:rPr lang="en-US" altLang="ko-KR" dirty="0"/>
              <a:t>2</a:t>
            </a:r>
            <a:r>
              <a:rPr lang="ko-KR" altLang="en-US" dirty="0"/>
              <a:t> 제</a:t>
            </a:r>
            <a:r>
              <a:rPr lang="en-US" altLang="ko-KR" dirty="0"/>
              <a:t>9</a:t>
            </a:r>
            <a:r>
              <a:rPr lang="ko-KR" altLang="en-US" dirty="0"/>
              <a:t>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89213" y="4094017"/>
            <a:ext cx="8915399" cy="2244437"/>
          </a:xfrm>
        </p:spPr>
        <p:txBody>
          <a:bodyPr>
            <a:noAutofit/>
          </a:bodyPr>
          <a:lstStyle/>
          <a:p>
            <a:pPr algn="r"/>
            <a:r>
              <a:rPr lang="en-US" altLang="ko-KR" sz="2800" dirty="0"/>
              <a:t>Pole and Direct Interactor</a:t>
            </a:r>
          </a:p>
          <a:p>
            <a:pPr algn="r"/>
            <a:r>
              <a:rPr lang="ko-KR" altLang="en-US" sz="2800" dirty="0" err="1"/>
              <a:t>드론</a:t>
            </a:r>
            <a:r>
              <a:rPr lang="en-US" altLang="ko-KR" sz="2800" dirty="0"/>
              <a:t>IoT</a:t>
            </a:r>
            <a:r>
              <a:rPr lang="ko-KR" altLang="en-US" sz="2800" dirty="0"/>
              <a:t>시뮬레이션학부</a:t>
            </a:r>
            <a:endParaRPr lang="en-US" altLang="ko-KR" sz="2800" dirty="0"/>
          </a:p>
          <a:p>
            <a:pPr algn="r"/>
            <a:r>
              <a:rPr lang="ko-KR" altLang="en-US" sz="2800" dirty="0"/>
              <a:t>담당교수 </a:t>
            </a:r>
            <a:r>
              <a:rPr lang="en-US" altLang="ko-KR" sz="2800" dirty="0"/>
              <a:t>: </a:t>
            </a:r>
            <a:r>
              <a:rPr lang="ko-KR" altLang="en-US" sz="2800" dirty="0"/>
              <a:t>이형원</a:t>
            </a:r>
            <a:endParaRPr lang="en-US" altLang="ko-KR" sz="2800" dirty="0"/>
          </a:p>
          <a:p>
            <a:pPr algn="r"/>
            <a:r>
              <a:rPr lang="en-US" altLang="ko-KR" sz="2800" dirty="0"/>
              <a:t>E304</a:t>
            </a:r>
            <a:r>
              <a:rPr lang="ko-KR" altLang="en-US" sz="2800" dirty="0"/>
              <a:t>호</a:t>
            </a:r>
            <a:r>
              <a:rPr lang="en-US" altLang="ko-KR" sz="2800" dirty="0"/>
              <a:t>, hwlee@inje.ac.kr</a:t>
            </a:r>
            <a:endParaRPr lang="ko-KR" altLang="en-US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50F8C-9100-43EB-BF85-E66134E9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845B26-2BFD-4B30-B972-C4EEA9A46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2F3E502-A9A1-425B-B536-E488F728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6FEC5-A637-40D1-839D-ED9B8989EB3C}" type="datetime1">
              <a:rPr lang="ko-KR" altLang="en-US" smtClean="0"/>
              <a:t>2023-10-31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2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1FD4A-7ED2-E2DD-B3EE-3A50249E8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Racket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02F423-8848-682A-3076-068D655C8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484892-DA21-A79A-49BF-C94A7C02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096654-CCA9-71A9-1AD2-1E7C23729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61ABE9-6DC1-A45B-EFA9-459829DC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8FDF92-9F5B-9CE3-E70A-282CE79C2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4" y="1353841"/>
            <a:ext cx="2684080" cy="3258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371B4B-6E1E-2046-C00D-01C442831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157" y="1353841"/>
            <a:ext cx="3179576" cy="28611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9D54A5-B990-C331-1348-75357181D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454" y="51130"/>
            <a:ext cx="3430986" cy="630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98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815E1-DBF3-AA63-6503-7B2C18119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Racket -&gt; Handle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31D896-A54C-F976-757E-42F3BBFB4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6B35A-AC57-D603-6D55-E2B2E7E6B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83F022-EC61-12C1-FC5A-C116378A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574DFA-4D81-BFDD-1487-D329E535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CA42D6-0696-E3DD-4798-5B959185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39" y="1390650"/>
            <a:ext cx="3143485" cy="38440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42FFF1-DBC0-7102-D062-960B18F15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399" y="1390650"/>
            <a:ext cx="3327971" cy="30719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DA0288-FF44-27F1-15FC-5732DC6A5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061" y="1390649"/>
            <a:ext cx="4471132" cy="451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53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B27CF-E922-9622-7B00-E05D1B36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Racket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Plate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E225D0-6F1D-FB53-D048-8885C5994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652076-58F3-46C4-E827-E09EDE76B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1E2A4F-F3BB-B81C-B2E0-81EDFB291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E7172-81C5-1579-E152-AC8C2A2D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168127-519A-3BD2-5FF3-B102224C5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0" y="1522537"/>
            <a:ext cx="2794437" cy="43513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C3F1AE-BC1B-3095-DD32-BC25BE526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527" y="1522537"/>
            <a:ext cx="3239612" cy="31160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1D3603-1B7D-CEFE-1B94-AA5AB1D10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695" y="1522537"/>
            <a:ext cx="4693448" cy="479785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810753B-6994-39FF-84AF-4B68BD1C244D}"/>
              </a:ext>
            </a:extLst>
          </p:cNvPr>
          <p:cNvSpPr/>
          <p:nvPr/>
        </p:nvSpPr>
        <p:spPr>
          <a:xfrm>
            <a:off x="6660352" y="4924291"/>
            <a:ext cx="4693448" cy="2162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83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9A7CB-B6CF-8941-E677-D67C8ABA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Interaction Manager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3D9CEF-421A-D65F-4192-47AC3A136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23E433-5BAE-C3F8-0D44-59E46524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F00DC8-0468-271F-9067-D8332A7F9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41AB9-B27A-A672-5467-38181480E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990D1E-241A-4AEE-AC2B-E08BD005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85887"/>
            <a:ext cx="2576311" cy="31398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011499-A8D8-1220-5BCD-852DBBD92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966" y="1385887"/>
            <a:ext cx="8091281" cy="353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9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ECEDB-19E7-1499-89BC-CAF9E225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Origin (XR Rig)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6464D-0D25-AA33-79ED-FA778C3D9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9A7260-FA9D-E823-7AFF-67B8FBAAC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A3715B-2184-1BB7-4FF2-89AF59EFC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0366F6-78FF-F4AD-D536-F860EC31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6E3730-8491-F5C4-B0C1-3D0493661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7" y="1426133"/>
            <a:ext cx="2797888" cy="47508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242DC1-D8BF-8855-CEAD-B6501503C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425" y="1426133"/>
            <a:ext cx="3456045" cy="35362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E3D050-2B68-C7FF-AC98-5523AF769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57" y="1426133"/>
            <a:ext cx="5382106" cy="386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24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5C02D-E964-A760-0A0C-CC1DD394C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</a:t>
            </a:r>
            <a:r>
              <a:rPr lang="ko-KR" altLang="en-US" dirty="0"/>
              <a:t> </a:t>
            </a:r>
            <a:r>
              <a:rPr lang="en-US" altLang="ko-KR" dirty="0"/>
              <a:t>Origin</a:t>
            </a:r>
            <a:r>
              <a:rPr lang="ko-KR" altLang="en-US" dirty="0"/>
              <a:t> </a:t>
            </a:r>
            <a:r>
              <a:rPr lang="en-US" altLang="ko-KR" dirty="0"/>
              <a:t>(XR</a:t>
            </a:r>
            <a:r>
              <a:rPr lang="ko-KR" altLang="en-US" dirty="0"/>
              <a:t> </a:t>
            </a:r>
            <a:r>
              <a:rPr lang="en-US" altLang="ko-KR" dirty="0"/>
              <a:t>Rig)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Camera</a:t>
            </a:r>
            <a:r>
              <a:rPr lang="ko-KR" altLang="en-US" dirty="0"/>
              <a:t> </a:t>
            </a:r>
            <a:r>
              <a:rPr lang="en-US" altLang="ko-KR" dirty="0"/>
              <a:t>Offset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14205-F94B-166D-F2E1-CADAC3311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6F0AFE-D222-69C0-C283-687B554A1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35C7C-41CC-0C91-E345-2E23AF75C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FFC4A-9A53-9B93-DB0C-4966DE117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97415E-7498-F52B-2A70-3E17BE499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8" y="1422971"/>
            <a:ext cx="2607755" cy="45145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3A5845-2D8A-D8B6-BC82-A4A795BEF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49" y="1422971"/>
            <a:ext cx="2400301" cy="21193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E32290-FD1E-C4D2-D17C-3008B9CCC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034" y="1422971"/>
            <a:ext cx="6104767" cy="200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32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3777C-3AB7-ECF9-795A-662B83EC2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31" y="365125"/>
            <a:ext cx="11769047" cy="1325563"/>
          </a:xfrm>
        </p:spPr>
        <p:txBody>
          <a:bodyPr/>
          <a:lstStyle/>
          <a:p>
            <a:r>
              <a:rPr lang="en-US" dirty="0"/>
              <a:t>XR Origin -&gt; Camera Offset -&gt; Main Camera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9C8414-31A5-03A7-21BE-FD733FB24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F178D4-008D-3497-08F6-04ADF154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0F4719-766D-794C-0359-B3503F42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C88533-FA57-DD56-7339-9585451F4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3D2979-8267-4059-3F65-55148EF3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2" y="1507126"/>
            <a:ext cx="2568243" cy="43513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B674DE-F43F-18F8-7729-3C667C5A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274" y="1507126"/>
            <a:ext cx="2548812" cy="24587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A109E-32D8-AF3A-E115-CD01E3D1A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962" y="1278478"/>
            <a:ext cx="3278135" cy="550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74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DDEC5-6B19-2494-1086-BA2652E5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12" y="365125"/>
            <a:ext cx="11969394" cy="1325563"/>
          </a:xfrm>
        </p:spPr>
        <p:txBody>
          <a:bodyPr/>
          <a:lstStyle/>
          <a:p>
            <a:r>
              <a:rPr lang="en-US" dirty="0"/>
              <a:t>XR Origin -&gt; Camera Offset -&gt; Left Controller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42DE9-450C-6FAA-A720-D054F1E34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7C0F5-E956-308F-4CEB-83EB5BE3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693D6E-8C43-A458-9BD5-5FCB6D64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CB122-6C2D-B9A2-8040-09FAF06F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8A1DA4-CFE1-406D-8BFC-F19F49723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2" y="1510301"/>
            <a:ext cx="2487296" cy="42284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CAFA0C-9BDC-A155-B80B-C42838A9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408" y="1510300"/>
            <a:ext cx="2163462" cy="22038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849C5F-35F8-9A97-34A2-66AC30EE2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940" y="1510300"/>
            <a:ext cx="3917849" cy="510111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AF8D76F-9D7F-A7AE-B1BE-404E9B8A9D32}"/>
              </a:ext>
            </a:extLst>
          </p:cNvPr>
          <p:cNvCxnSpPr>
            <a:cxnSpLocks/>
          </p:cNvCxnSpPr>
          <p:nvPr/>
        </p:nvCxnSpPr>
        <p:spPr>
          <a:xfrm flipV="1">
            <a:off x="2198670" y="3082247"/>
            <a:ext cx="4325420" cy="837344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472E507-E309-5B9D-E8C4-E33036FCEC86}"/>
              </a:ext>
            </a:extLst>
          </p:cNvPr>
          <p:cNvCxnSpPr>
            <a:cxnSpLocks/>
          </p:cNvCxnSpPr>
          <p:nvPr/>
        </p:nvCxnSpPr>
        <p:spPr>
          <a:xfrm flipV="1">
            <a:off x="2455524" y="3262045"/>
            <a:ext cx="4135348" cy="852755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11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DDEC5-6B19-2494-1086-BA2652E5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12" y="365125"/>
            <a:ext cx="11969394" cy="1325563"/>
          </a:xfrm>
        </p:spPr>
        <p:txBody>
          <a:bodyPr/>
          <a:lstStyle/>
          <a:p>
            <a:r>
              <a:rPr lang="en-US" dirty="0"/>
              <a:t>XR Origin -&gt; Camera Offset -&gt; Left Controller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42DE9-450C-6FAA-A720-D054F1E34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7C0F5-E956-308F-4CEB-83EB5BE3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693D6E-8C43-A458-9BD5-5FCB6D64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CB122-6C2D-B9A2-8040-09FAF06F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8A1DA4-CFE1-406D-8BFC-F19F49723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2" y="1510301"/>
            <a:ext cx="2487296" cy="42284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CAFA0C-9BDC-A155-B80B-C42838A9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408" y="1510300"/>
            <a:ext cx="2163462" cy="22038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6B6B58-BF41-5580-69E9-3728DA661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304" y="1510300"/>
            <a:ext cx="4081247" cy="486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50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DDEC5-6B19-2494-1086-BA2652E5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12" y="365125"/>
            <a:ext cx="11969394" cy="1325563"/>
          </a:xfrm>
        </p:spPr>
        <p:txBody>
          <a:bodyPr/>
          <a:lstStyle/>
          <a:p>
            <a:r>
              <a:rPr lang="en-US" dirty="0"/>
              <a:t>XR Origin -&gt; Camera Offset -&gt; Left Controller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42DE9-450C-6FAA-A720-D054F1E34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7C0F5-E956-308F-4CEB-83EB5BE3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693D6E-8C43-A458-9BD5-5FCB6D64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CB122-6C2D-B9A2-8040-09FAF06F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8A1DA4-CFE1-406D-8BFC-F19F49723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2" y="1510301"/>
            <a:ext cx="2487296" cy="42284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CAFA0C-9BDC-A155-B80B-C42838A9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408" y="1510300"/>
            <a:ext cx="2163462" cy="22038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53C1CF-93CC-2E74-FBFB-6E3631E93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08" y="1489750"/>
            <a:ext cx="2929899" cy="496078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A2B80E9-C8B3-CA8B-C646-F78D08917757}"/>
              </a:ext>
            </a:extLst>
          </p:cNvPr>
          <p:cNvCxnSpPr>
            <a:cxnSpLocks/>
          </p:cNvCxnSpPr>
          <p:nvPr/>
        </p:nvCxnSpPr>
        <p:spPr>
          <a:xfrm flipV="1">
            <a:off x="2106202" y="3955551"/>
            <a:ext cx="4078841" cy="503433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57A672A-0875-FC08-A53D-1D823CD75E31}"/>
              </a:ext>
            </a:extLst>
          </p:cNvPr>
          <p:cNvCxnSpPr>
            <a:cxnSpLocks/>
          </p:cNvCxnSpPr>
          <p:nvPr/>
        </p:nvCxnSpPr>
        <p:spPr>
          <a:xfrm>
            <a:off x="2291137" y="3262045"/>
            <a:ext cx="3842535" cy="493159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15ED9F6-7B80-481D-37B9-D22ED70812D3}"/>
              </a:ext>
            </a:extLst>
          </p:cNvPr>
          <p:cNvCxnSpPr>
            <a:cxnSpLocks/>
          </p:cNvCxnSpPr>
          <p:nvPr/>
        </p:nvCxnSpPr>
        <p:spPr>
          <a:xfrm flipV="1">
            <a:off x="2327097" y="2702103"/>
            <a:ext cx="3768903" cy="559942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1ADE61C-33A4-BDAF-249A-FBCB5F68F964}"/>
              </a:ext>
            </a:extLst>
          </p:cNvPr>
          <p:cNvCxnSpPr>
            <a:cxnSpLocks/>
          </p:cNvCxnSpPr>
          <p:nvPr/>
        </p:nvCxnSpPr>
        <p:spPr>
          <a:xfrm flipV="1">
            <a:off x="2388742" y="2902449"/>
            <a:ext cx="3744930" cy="1202077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83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3713E-FB15-1F98-8AAD-152077F2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만들어 볼 게임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66069B-71F6-E8C4-8898-9C0ABF7DF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8ADE7-F451-EF61-988D-C9FE6DBAD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05E982-E2F4-5EEB-3E5F-963D3BE64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30CFBC-500B-4FF8-7444-F089C0C5C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5C6252-D8AC-D230-D9EF-E662B20AC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23" y="1507127"/>
            <a:ext cx="7852753" cy="4759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D61D6E-5D3E-EDA9-D29B-C4E218C5D8B5}"/>
              </a:ext>
            </a:extLst>
          </p:cNvPr>
          <p:cNvSpPr txBox="1"/>
          <p:nvPr/>
        </p:nvSpPr>
        <p:spPr>
          <a:xfrm>
            <a:off x="4518322" y="3816628"/>
            <a:ext cx="254678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Poke Interactor Button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BE9683-5DFC-8031-BE56-99F2CB46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94" y="1308222"/>
            <a:ext cx="2786798" cy="515734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1CA9B88-FE34-5146-664B-73E2687E40E2}"/>
              </a:ext>
            </a:extLst>
          </p:cNvPr>
          <p:cNvCxnSpPr>
            <a:cxnSpLocks/>
          </p:cNvCxnSpPr>
          <p:nvPr/>
        </p:nvCxnSpPr>
        <p:spPr>
          <a:xfrm>
            <a:off x="1891913" y="2346108"/>
            <a:ext cx="3959220" cy="530656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9ABAB1-AC35-178D-B74C-B741A4B67C7E}"/>
              </a:ext>
            </a:extLst>
          </p:cNvPr>
          <p:cNvCxnSpPr>
            <a:cxnSpLocks/>
          </p:cNvCxnSpPr>
          <p:nvPr/>
        </p:nvCxnSpPr>
        <p:spPr>
          <a:xfrm>
            <a:off x="2018627" y="2567362"/>
            <a:ext cx="6010627" cy="699820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55AC139-B546-BAA9-B978-4D910F44B5F3}"/>
              </a:ext>
            </a:extLst>
          </p:cNvPr>
          <p:cNvCxnSpPr>
            <a:cxnSpLocks/>
          </p:cNvCxnSpPr>
          <p:nvPr/>
        </p:nvCxnSpPr>
        <p:spPr>
          <a:xfrm flipV="1">
            <a:off x="2152693" y="3560715"/>
            <a:ext cx="5332031" cy="1342305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1FC32C-35D9-96AC-4C0C-856EB4975416}"/>
              </a:ext>
            </a:extLst>
          </p:cNvPr>
          <p:cNvCxnSpPr>
            <a:cxnSpLocks/>
          </p:cNvCxnSpPr>
          <p:nvPr/>
        </p:nvCxnSpPr>
        <p:spPr>
          <a:xfrm flipV="1">
            <a:off x="2305093" y="3590819"/>
            <a:ext cx="2960413" cy="2293982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A06FB4-B26A-3998-65D5-E7811AF225FC}"/>
              </a:ext>
            </a:extLst>
          </p:cNvPr>
          <p:cNvSpPr txBox="1"/>
          <p:nvPr/>
        </p:nvSpPr>
        <p:spPr>
          <a:xfrm>
            <a:off x="5651938" y="968884"/>
            <a:ext cx="1694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BallTouch.mp4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823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B4E1F-C11C-82D0-5B41-DDB3DDD1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Origin -&gt; Camera Offset -&gt; Left Controller -&gt; Direct Interactor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AB6E72-D2B2-1A63-5309-0C71200DB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7BEDE-07C8-CE01-F5AC-9D718A12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AA41E-F365-25D8-0131-72152D9FD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27EA5-6443-2B60-E644-FB0909EF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5DBC47-E1D5-ABA9-C00A-F77CD8F46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66" y="1690688"/>
            <a:ext cx="2702392" cy="45526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E781FA-5903-A1AF-0BE4-63BDC30D3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58" y="1690688"/>
            <a:ext cx="2163462" cy="22038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E72DE9-EA73-B86A-DEE3-D55604031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868" y="1690688"/>
            <a:ext cx="4232355" cy="4928494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CD860FE-23EF-0364-5695-63581983199B}"/>
              </a:ext>
            </a:extLst>
          </p:cNvPr>
          <p:cNvCxnSpPr>
            <a:cxnSpLocks/>
          </p:cNvCxnSpPr>
          <p:nvPr/>
        </p:nvCxnSpPr>
        <p:spPr>
          <a:xfrm>
            <a:off x="2363056" y="3549721"/>
            <a:ext cx="4638782" cy="770562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64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B4E1F-C11C-82D0-5B41-DDB3DDD1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Origin -&gt; Camera Offset -&gt; Left Controller -&gt; Left </a:t>
            </a:r>
            <a:r>
              <a:rPr lang="en-US" altLang="ko-KR" dirty="0"/>
              <a:t>Hand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AB6E72-D2B2-1A63-5309-0C71200DB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7BEDE-07C8-CE01-F5AC-9D718A12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AA41E-F365-25D8-0131-72152D9FD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27EA5-6443-2B60-E644-FB0909EF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E781FA-5903-A1AF-0BE4-63BDC30D3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58" y="1690688"/>
            <a:ext cx="2163462" cy="2203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39B165-521A-F706-6C0E-D698A354B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39" y="1690688"/>
            <a:ext cx="2537671" cy="43513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A966F0-2F1A-CD44-B5B5-97857D91A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154" y="1690688"/>
            <a:ext cx="4673565" cy="47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02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B4E1F-C11C-82D0-5B41-DDB3DDD1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Origin -&gt; Camera Offset -&gt; Left Controller -&gt; </a:t>
            </a:r>
            <a:r>
              <a:rPr lang="en-US" altLang="ko-KR" dirty="0"/>
              <a:t>Poke Point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AB6E72-D2B2-1A63-5309-0C71200DB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7BEDE-07C8-CE01-F5AC-9D718A12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AA41E-F365-25D8-0131-72152D9FD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27EA5-6443-2B60-E644-FB0909EF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8F5392-AAB3-41DD-AB79-626B10A0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41" y="1690688"/>
            <a:ext cx="2533341" cy="42750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2151EC-7BD8-F442-89DE-8C382FBC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182" y="1690688"/>
            <a:ext cx="2559530" cy="25414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B14F758-8B01-25C9-62F9-827FB12D8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892" y="1690688"/>
            <a:ext cx="5565868" cy="41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24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DDEC5-6B19-2494-1086-BA2652E5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422" y="365125"/>
            <a:ext cx="12411182" cy="1325563"/>
          </a:xfrm>
        </p:spPr>
        <p:txBody>
          <a:bodyPr/>
          <a:lstStyle/>
          <a:p>
            <a:r>
              <a:rPr lang="en-US" dirty="0"/>
              <a:t>XR Origin -&gt; Camera Offset </a:t>
            </a:r>
            <a:r>
              <a:rPr lang="en-US"/>
              <a:t>-&gt; </a:t>
            </a:r>
            <a:r>
              <a:rPr lang="en-US" altLang="ko-KR"/>
              <a:t>Right</a:t>
            </a:r>
            <a:r>
              <a:rPr lang="en-US"/>
              <a:t> </a:t>
            </a:r>
            <a:r>
              <a:rPr lang="en-US" dirty="0"/>
              <a:t>Controller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42DE9-450C-6FAA-A720-D054F1E34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7C0F5-E956-308F-4CEB-83EB5BE3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693D6E-8C43-A458-9BD5-5FCB6D64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CB122-6C2D-B9A2-8040-09FAF06F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CAFA0C-9BDC-A155-B80B-C42838A9A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08" y="1510300"/>
            <a:ext cx="2163462" cy="22038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66CF28-F21C-2234-DFB1-2169E5314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52" y="1467612"/>
            <a:ext cx="2354886" cy="39759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DCE3CE-526A-79C3-7A00-4619E3A87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940" y="1510300"/>
            <a:ext cx="3804952" cy="4931493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04A0D4F-0E93-86A7-D25B-076BA4123DC4}"/>
              </a:ext>
            </a:extLst>
          </p:cNvPr>
          <p:cNvCxnSpPr>
            <a:cxnSpLocks/>
          </p:cNvCxnSpPr>
          <p:nvPr/>
        </p:nvCxnSpPr>
        <p:spPr>
          <a:xfrm flipV="1">
            <a:off x="2245032" y="3030876"/>
            <a:ext cx="4243098" cy="1325367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087E869-93FE-6CD4-943A-933C9DDBABAC}"/>
              </a:ext>
            </a:extLst>
          </p:cNvPr>
          <p:cNvCxnSpPr>
            <a:cxnSpLocks/>
          </p:cNvCxnSpPr>
          <p:nvPr/>
        </p:nvCxnSpPr>
        <p:spPr>
          <a:xfrm flipV="1">
            <a:off x="2422421" y="3141117"/>
            <a:ext cx="4065709" cy="1533625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017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DDEC5-6B19-2494-1086-BA2652E5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422" y="365125"/>
            <a:ext cx="12411182" cy="1325563"/>
          </a:xfrm>
        </p:spPr>
        <p:txBody>
          <a:bodyPr/>
          <a:lstStyle/>
          <a:p>
            <a:r>
              <a:rPr lang="en-US" dirty="0"/>
              <a:t>XR Origin -&gt; Camera Offset </a:t>
            </a:r>
            <a:r>
              <a:rPr lang="en-US"/>
              <a:t>-&gt; </a:t>
            </a:r>
            <a:r>
              <a:rPr lang="en-US" altLang="ko-KR"/>
              <a:t>Right</a:t>
            </a:r>
            <a:r>
              <a:rPr lang="en-US"/>
              <a:t> </a:t>
            </a:r>
            <a:r>
              <a:rPr lang="en-US" dirty="0"/>
              <a:t>Controller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42DE9-450C-6FAA-A720-D054F1E34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7C0F5-E956-308F-4CEB-83EB5BE3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693D6E-8C43-A458-9BD5-5FCB6D64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CB122-6C2D-B9A2-8040-09FAF06F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CAFA0C-9BDC-A155-B80B-C42838A9A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08" y="1510300"/>
            <a:ext cx="2163462" cy="22038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66CF28-F21C-2234-DFB1-2169E5314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52" y="1467612"/>
            <a:ext cx="2354886" cy="39759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CEAF01-8793-0375-55A8-6EC2FF1D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707" y="1510300"/>
            <a:ext cx="3687768" cy="50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7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DDEC5-6B19-2494-1086-BA2652E5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422" y="365125"/>
            <a:ext cx="12411182" cy="1325563"/>
          </a:xfrm>
        </p:spPr>
        <p:txBody>
          <a:bodyPr/>
          <a:lstStyle/>
          <a:p>
            <a:r>
              <a:rPr lang="en-US" dirty="0"/>
              <a:t>XR Origin -&gt; Camera Offset </a:t>
            </a:r>
            <a:r>
              <a:rPr lang="en-US"/>
              <a:t>-&gt; </a:t>
            </a:r>
            <a:r>
              <a:rPr lang="en-US" altLang="ko-KR"/>
              <a:t>Right</a:t>
            </a:r>
            <a:r>
              <a:rPr lang="en-US"/>
              <a:t> </a:t>
            </a:r>
            <a:r>
              <a:rPr lang="en-US" dirty="0"/>
              <a:t>Controller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42DE9-450C-6FAA-A720-D054F1E34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7C0F5-E956-308F-4CEB-83EB5BE3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693D6E-8C43-A458-9BD5-5FCB6D64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CB122-6C2D-B9A2-8040-09FAF06F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CAFA0C-9BDC-A155-B80B-C42838A9A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08" y="1510300"/>
            <a:ext cx="2163462" cy="22038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66CF28-F21C-2234-DFB1-2169E5314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52" y="1467612"/>
            <a:ext cx="2354886" cy="39759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255443-599B-D472-1BE6-812815ADB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940" y="1510300"/>
            <a:ext cx="5034206" cy="482592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2D0B0F-FE8D-1678-0A5D-F937DA943613}"/>
              </a:ext>
            </a:extLst>
          </p:cNvPr>
          <p:cNvCxnSpPr>
            <a:cxnSpLocks/>
          </p:cNvCxnSpPr>
          <p:nvPr/>
        </p:nvCxnSpPr>
        <p:spPr>
          <a:xfrm>
            <a:off x="2075380" y="3097084"/>
            <a:ext cx="4941869" cy="1207788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ECF75A-52FC-08FC-8239-DE967544BB20}"/>
              </a:ext>
            </a:extLst>
          </p:cNvPr>
          <p:cNvCxnSpPr>
            <a:cxnSpLocks/>
          </p:cNvCxnSpPr>
          <p:nvPr/>
        </p:nvCxnSpPr>
        <p:spPr>
          <a:xfrm flipV="1">
            <a:off x="2368193" y="4637023"/>
            <a:ext cx="4741126" cy="44450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FD8069F-2595-0364-CA75-B2729B4BF556}"/>
              </a:ext>
            </a:extLst>
          </p:cNvPr>
          <p:cNvCxnSpPr>
            <a:cxnSpLocks/>
          </p:cNvCxnSpPr>
          <p:nvPr/>
        </p:nvCxnSpPr>
        <p:spPr>
          <a:xfrm flipV="1">
            <a:off x="2467500" y="4816410"/>
            <a:ext cx="4641819" cy="79226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430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B4E1F-C11C-82D0-5B41-DDB3DDD1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Origin -&gt; Camera Offset -&gt; Left Controller -&gt; Left </a:t>
            </a:r>
            <a:r>
              <a:rPr lang="en-US" altLang="ko-KR" dirty="0"/>
              <a:t>Hand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AB6E72-D2B2-1A63-5309-0C71200DB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7BEDE-07C8-CE01-F5AC-9D718A12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AA41E-F365-25D8-0131-72152D9FD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27EA5-6443-2B60-E644-FB0909EF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E781FA-5903-A1AF-0BE4-63BDC30D3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58" y="1690688"/>
            <a:ext cx="2163462" cy="22038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BEB7B2-0FF1-9BA1-EE77-42141F820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00" y="1690688"/>
            <a:ext cx="2739191" cy="46199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8F1364-3A7A-3569-617C-EA0C21EB6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787" y="1690688"/>
            <a:ext cx="4913649" cy="49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97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B4E1F-C11C-82D0-5B41-DDB3DDD1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Origin -&gt; Camera Offset -&gt; Left Controller -&gt; </a:t>
            </a:r>
            <a:r>
              <a:rPr lang="en-US" altLang="ko-KR" dirty="0"/>
              <a:t>Socket Interactor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AB6E72-D2B2-1A63-5309-0C71200DB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7BEDE-07C8-CE01-F5AC-9D718A12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AA41E-F365-25D8-0131-72152D9FD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27EA5-6443-2B60-E644-FB0909EF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E781FA-5903-A1AF-0BE4-63BDC30D3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58" y="1690688"/>
            <a:ext cx="2163462" cy="2203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2F7DBC-0264-974F-3915-0EED3769F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62" y="1690688"/>
            <a:ext cx="2603536" cy="44185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075D5F-C6B3-8269-9877-2A511FBFE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80" y="1697411"/>
            <a:ext cx="4032271" cy="4795464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E49051D-183F-50C8-7A60-C18051690422}"/>
              </a:ext>
            </a:extLst>
          </p:cNvPr>
          <p:cNvCxnSpPr>
            <a:cxnSpLocks/>
          </p:cNvCxnSpPr>
          <p:nvPr/>
        </p:nvCxnSpPr>
        <p:spPr>
          <a:xfrm flipV="1">
            <a:off x="2676418" y="4417888"/>
            <a:ext cx="4196993" cy="1212350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149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B4E1F-C11C-82D0-5B41-DDB3DDD1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XR Origin -&gt; Camera Offset -&gt; Left Controller -&gt; </a:t>
            </a:r>
            <a:r>
              <a:rPr lang="en-US" altLang="ko-KR" dirty="0"/>
              <a:t>Socket Interactor -&gt; Attach Point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AB6E72-D2B2-1A63-5309-0C71200DB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7BEDE-07C8-CE01-F5AC-9D718A12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AA41E-F365-25D8-0131-72152D9FD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27EA5-6443-2B60-E644-FB0909EF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C16335-7689-A5EB-E2EC-772078BF0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91" y="1690688"/>
            <a:ext cx="2576935" cy="43513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26551D-5E60-3493-EC03-8A1AF5CB1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623" y="1690688"/>
            <a:ext cx="3091979" cy="29827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BDF895-4924-7722-244E-8551CD2B8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740" y="1690688"/>
            <a:ext cx="5996251" cy="194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8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64BDA-B952-E0B9-3897-3A223487A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XR Origin -&gt; Locomotion System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F59381-4577-EEBD-CBA1-F035B91BD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97DF42-D101-BDB1-AB5F-80ED2D6B0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DAC529-D3CA-750E-2082-A46C0B2A9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749E4-5705-6B91-7F9E-AB23C481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119EED-F9F1-CF50-5AC5-8A57AD09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55" y="1450742"/>
            <a:ext cx="2587035" cy="44158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7F5E09-F649-AF78-16F1-7335CEB2B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90" y="1450742"/>
            <a:ext cx="2437768" cy="33398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6517889-3487-22A2-C642-63C87A879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835" y="1450742"/>
            <a:ext cx="4599524" cy="498088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4181DD5-DFC9-A211-EE6E-4E8E1B0CC55A}"/>
              </a:ext>
            </a:extLst>
          </p:cNvPr>
          <p:cNvCxnSpPr>
            <a:cxnSpLocks/>
          </p:cNvCxnSpPr>
          <p:nvPr/>
        </p:nvCxnSpPr>
        <p:spPr>
          <a:xfrm flipV="1">
            <a:off x="2188396" y="3215811"/>
            <a:ext cx="5070296" cy="213189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C1FBAF1-4BDA-F399-1ED2-ECB4AD816138}"/>
              </a:ext>
            </a:extLst>
          </p:cNvPr>
          <p:cNvCxnSpPr>
            <a:cxnSpLocks/>
          </p:cNvCxnSpPr>
          <p:nvPr/>
        </p:nvCxnSpPr>
        <p:spPr>
          <a:xfrm>
            <a:off x="5938463" y="2763748"/>
            <a:ext cx="1320229" cy="940086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E45FBD-DA32-26C0-C34B-30361E5E352C}"/>
              </a:ext>
            </a:extLst>
          </p:cNvPr>
          <p:cNvCxnSpPr>
            <a:cxnSpLocks/>
          </p:cNvCxnSpPr>
          <p:nvPr/>
        </p:nvCxnSpPr>
        <p:spPr>
          <a:xfrm>
            <a:off x="5938463" y="2763748"/>
            <a:ext cx="1320229" cy="1633591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275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59FBE-4650-7760-A227-7A7523ADD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순서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55483B-85A4-E4E5-9F07-A3AD4F075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프로젝트 생성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XR Plug-in Management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XR Interaction Toolkit (2.5.2)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Plane</a:t>
            </a:r>
            <a:r>
              <a:rPr lang="ko-KR" altLang="en-US" dirty="0"/>
              <a:t>등 환경 객체 추가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XR Origin (VR) 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각종 </a:t>
            </a:r>
            <a:r>
              <a:rPr lang="en-US" altLang="ko-KR" dirty="0"/>
              <a:t>Interactor, Interactable </a:t>
            </a:r>
            <a:r>
              <a:rPr lang="ko-KR" altLang="en-US" dirty="0"/>
              <a:t>추가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DD4591-781F-53FB-6A10-A9BABF6ED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76E4FD-81BD-B2D8-3B33-9E80346EE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3922D2-0C0F-BF99-DA6E-0FBA8AB29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031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64BDA-B952-E0B9-3897-3A223487A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75" y="320675"/>
            <a:ext cx="11208249" cy="1325563"/>
          </a:xfrm>
        </p:spPr>
        <p:txBody>
          <a:bodyPr/>
          <a:lstStyle/>
          <a:p>
            <a:r>
              <a:rPr lang="en-US" altLang="ko-KR" dirty="0"/>
              <a:t>XR Origin -&gt; </a:t>
            </a:r>
            <a:r>
              <a:rPr lang="en-US" altLang="ko-KR"/>
              <a:t>Locomotion System -&gt; Move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F59381-4577-EEBD-CBA1-F035B91BD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97DF42-D101-BDB1-AB5F-80ED2D6B0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DAC529-D3CA-750E-2082-A46C0B2A9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749E4-5705-6B91-7F9E-AB23C481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7F5E09-F649-AF78-16F1-7335CEB2B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90" y="1450742"/>
            <a:ext cx="2437768" cy="3339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409F25-CF8D-6594-DB12-6F45BF24E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68" y="1450742"/>
            <a:ext cx="2590722" cy="43567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D5DE1F-4CE3-3593-4DE2-0F6837C0B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054" y="1446022"/>
            <a:ext cx="4760945" cy="4910327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EF941BC-BFEB-87BC-1FFD-5A369306CDF3}"/>
              </a:ext>
            </a:extLst>
          </p:cNvPr>
          <p:cNvCxnSpPr>
            <a:cxnSpLocks/>
          </p:cNvCxnSpPr>
          <p:nvPr/>
        </p:nvCxnSpPr>
        <p:spPr>
          <a:xfrm>
            <a:off x="2280863" y="3765479"/>
            <a:ext cx="5049748" cy="241442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806B66-6039-C794-26A9-0372550F8397}"/>
              </a:ext>
            </a:extLst>
          </p:cNvPr>
          <p:cNvCxnSpPr>
            <a:cxnSpLocks/>
          </p:cNvCxnSpPr>
          <p:nvPr/>
        </p:nvCxnSpPr>
        <p:spPr>
          <a:xfrm>
            <a:off x="2280863" y="3765479"/>
            <a:ext cx="5085708" cy="1530849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9F70B25-D9C7-6516-8E9B-A52533566DB0}"/>
              </a:ext>
            </a:extLst>
          </p:cNvPr>
          <p:cNvCxnSpPr>
            <a:cxnSpLocks/>
          </p:cNvCxnSpPr>
          <p:nvPr/>
        </p:nvCxnSpPr>
        <p:spPr>
          <a:xfrm>
            <a:off x="2321960" y="3955551"/>
            <a:ext cx="5008651" cy="1505164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54C5868-404C-095D-F6DA-A5B891564BBA}"/>
              </a:ext>
            </a:extLst>
          </p:cNvPr>
          <p:cNvCxnSpPr>
            <a:cxnSpLocks/>
          </p:cNvCxnSpPr>
          <p:nvPr/>
        </p:nvCxnSpPr>
        <p:spPr>
          <a:xfrm>
            <a:off x="2399016" y="4633645"/>
            <a:ext cx="4931595" cy="1001730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288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6F37D-5080-8F31-CC83-6C5B9006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BallHolder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38AA86-5034-782F-606F-2C93923AD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49172E-0A01-BD24-389B-A17EF3D6C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DC697B-F4E8-FF44-FEAE-63CE8C38F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0E3D92-5C92-54CB-B2DF-BF4D57EE5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DD4294-197B-AB57-6765-E3CA27CB6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9" y="1402422"/>
            <a:ext cx="2353558" cy="48288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565D83-6F4B-41B7-EA95-A6EC154A6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73" y="1402422"/>
            <a:ext cx="3964751" cy="23650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AE50D1-35AB-BBA6-449D-60D258055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9" y="1430018"/>
            <a:ext cx="4833383" cy="49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57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6AA63-9D63-BB43-BF14-F5ECB459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BallHolder</a:t>
            </a:r>
            <a:r>
              <a:rPr lang="en-US" altLang="ko-KR" dirty="0"/>
              <a:t> -&gt; Bar1,2,3,4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EEFF8E-8EE8-7DB1-1820-915E992AE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03EED-4663-DB5F-5F79-30E2FD14A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1A29E3-CD58-654D-7C64-D90ED379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D40F50-0402-2A08-8148-23A927BFC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5B65E0-AB53-F031-A9B1-487143E6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38" y="1540407"/>
            <a:ext cx="2354011" cy="48159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0F1D08-4A20-CA3F-5BF5-D26F22FDC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011" y="1540407"/>
            <a:ext cx="3524972" cy="22129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0099D8-5A79-076D-1D5F-2D83BA4FE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570" y="1540407"/>
            <a:ext cx="4693027" cy="476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13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B0E922-B5EE-138A-A527-BF19110F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Ball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E8553B-103E-5D24-E5F5-DFF6FA47B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5DE14-369B-8D83-9008-836DBEA6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3703C3-6898-7853-E947-ADE121A26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B4F28C-6C62-5AD9-81AF-6EDA51C8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8E44E0-46B2-D900-E5B8-6BE94B34B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87" y="1383092"/>
            <a:ext cx="2109203" cy="49315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BFD0B8-13D4-8107-F238-9C33996D7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617" y="1383092"/>
            <a:ext cx="2526819" cy="15856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2DD20D-369D-A078-97D4-05A2AEE91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163" y="1383092"/>
            <a:ext cx="3249826" cy="48878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AFD715-1F5A-AA64-6C12-1EA315EBC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9399" y="341806"/>
            <a:ext cx="3612394" cy="6014544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5E86639-B7C3-E9E6-F7B1-6A68549C4B4D}"/>
              </a:ext>
            </a:extLst>
          </p:cNvPr>
          <p:cNvCxnSpPr>
            <a:cxnSpLocks/>
          </p:cNvCxnSpPr>
          <p:nvPr/>
        </p:nvCxnSpPr>
        <p:spPr>
          <a:xfrm flipV="1">
            <a:off x="2193659" y="1981951"/>
            <a:ext cx="7698077" cy="878364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814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94FB4-7DA7-2C45-59FB-85EF32CF0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PushButton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929628-FEF5-B262-3375-8C07C6F48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901738-3A25-D8DB-F170-800C393F7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EC39C0-E908-1943-4A21-95D7713B4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9C6A6C-6FAD-4249-EF2F-34DC68D6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B46FB8-BDB0-24F1-33E8-41D6A02C1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0"/>
            <a:ext cx="7179697" cy="68580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D327F1C-1ED4-28D6-08FD-C2F3F328012A}"/>
              </a:ext>
            </a:extLst>
          </p:cNvPr>
          <p:cNvCxnSpPr>
            <a:cxnSpLocks/>
          </p:cNvCxnSpPr>
          <p:nvPr/>
        </p:nvCxnSpPr>
        <p:spPr>
          <a:xfrm flipH="1" flipV="1">
            <a:off x="4803169" y="2434975"/>
            <a:ext cx="1176391" cy="1905856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050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9DD39-3FD6-4FBD-FE72-9CC08096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Push Button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E9B2A1-E7BB-5A04-9AC2-EC74BDA8F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43F31-D6BC-F195-822E-EEB940FE2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468142-2A00-8B65-7E24-F8B4D6506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656FC3-CCF0-E8CF-513D-CE9A6669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A1F875-6503-281D-920D-CE3EFD8D3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90" y="1489752"/>
            <a:ext cx="2135356" cy="48756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743DD7-A140-689D-AC58-D5A95C8C1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982" y="1489752"/>
            <a:ext cx="3715108" cy="20299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695B40-A56F-265B-34C6-2A850F656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791" y="1489752"/>
            <a:ext cx="4519760" cy="476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9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9DD39-3FD6-4FBD-FE72-9CC08096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Push Button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E9B2A1-E7BB-5A04-9AC2-EC74BDA8F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43F31-D6BC-F195-822E-EEB940FE2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468142-2A00-8B65-7E24-F8B4D6506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656FC3-CCF0-E8CF-513D-CE9A6669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A1F875-6503-281D-920D-CE3EFD8D3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90" y="1489752"/>
            <a:ext cx="2135356" cy="48756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743DD7-A140-689D-AC58-D5A95C8C1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982" y="1489752"/>
            <a:ext cx="3715108" cy="2029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0F0285-00C1-53B0-3568-990B31921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726" y="99287"/>
            <a:ext cx="3576084" cy="6353374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C08255D-A168-7402-3C7A-B46CF9B29254}"/>
              </a:ext>
            </a:extLst>
          </p:cNvPr>
          <p:cNvCxnSpPr>
            <a:cxnSpLocks/>
          </p:cNvCxnSpPr>
          <p:nvPr/>
        </p:nvCxnSpPr>
        <p:spPr>
          <a:xfrm flipV="1">
            <a:off x="2291137" y="873303"/>
            <a:ext cx="5537771" cy="2101066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5844DBC-8343-B2C1-BAB8-955BB556D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609" y="3535085"/>
            <a:ext cx="2848307" cy="300382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F906561-1371-6EE8-2962-FFF01ED444CE}"/>
              </a:ext>
            </a:extLst>
          </p:cNvPr>
          <p:cNvCxnSpPr>
            <a:cxnSpLocks/>
          </p:cNvCxnSpPr>
          <p:nvPr/>
        </p:nvCxnSpPr>
        <p:spPr>
          <a:xfrm>
            <a:off x="3860300" y="5604217"/>
            <a:ext cx="2613635" cy="328122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86EC45-0F51-AA3A-E784-274CFCF94348}"/>
              </a:ext>
            </a:extLst>
          </p:cNvPr>
          <p:cNvCxnSpPr>
            <a:cxnSpLocks/>
          </p:cNvCxnSpPr>
          <p:nvPr/>
        </p:nvCxnSpPr>
        <p:spPr>
          <a:xfrm>
            <a:off x="3860300" y="5729639"/>
            <a:ext cx="2652271" cy="462708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730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9DD39-3FD6-4FBD-FE72-9CC08096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Push Button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E9B2A1-E7BB-5A04-9AC2-EC74BDA8F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43F31-D6BC-F195-822E-EEB940FE2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468142-2A00-8B65-7E24-F8B4D6506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656FC3-CCF0-E8CF-513D-CE9A6669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A1F875-6503-281D-920D-CE3EFD8D3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90" y="1489752"/>
            <a:ext cx="2135356" cy="48756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743DD7-A140-689D-AC58-D5A95C8C1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982" y="1489752"/>
            <a:ext cx="3715108" cy="20299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3FEA25-8D52-43B2-1C09-A57D24A42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794" y="47718"/>
            <a:ext cx="3636147" cy="63846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8A0D8-3D09-3915-CE29-E79C3EB31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740" y="3852413"/>
            <a:ext cx="5507112" cy="2459487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800A577-5A0F-E8D0-924F-A7CF3EA30419}"/>
              </a:ext>
            </a:extLst>
          </p:cNvPr>
          <p:cNvCxnSpPr>
            <a:cxnSpLocks/>
          </p:cNvCxnSpPr>
          <p:nvPr/>
        </p:nvCxnSpPr>
        <p:spPr>
          <a:xfrm flipV="1">
            <a:off x="4954877" y="819918"/>
            <a:ext cx="3513458" cy="3463798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513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DD95D-B435-9E5A-5363-2504E853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LaunchBall</a:t>
            </a:r>
            <a:r>
              <a:rPr lang="en-US" altLang="ko-KR" dirty="0"/>
              <a:t> Script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1C9C65-FECD-C824-C1BC-59F19792B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9E7562-C40B-547F-5184-58BA232C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52CBC-6832-9065-BD12-92EBC4BB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3B94D8-5DFE-3541-891A-411D551AB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7FD1E1-E363-6CD9-4945-C75E546D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65" y="1438381"/>
            <a:ext cx="3201061" cy="42278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BC0766-F464-181A-7B7C-1564190C7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199" y="205462"/>
            <a:ext cx="6582802" cy="624670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768E9F-E438-675B-64D4-F34B0F011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694" y="5669072"/>
            <a:ext cx="3531081" cy="118892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5C7E329-0FB2-B29F-CAED-BE7AFF48EE1A}"/>
              </a:ext>
            </a:extLst>
          </p:cNvPr>
          <p:cNvCxnSpPr>
            <a:cxnSpLocks/>
          </p:cNvCxnSpPr>
          <p:nvPr/>
        </p:nvCxnSpPr>
        <p:spPr>
          <a:xfrm flipV="1">
            <a:off x="3418865" y="1438381"/>
            <a:ext cx="4057944" cy="4648665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204B1B3-C487-A6C2-DE6F-1C1DB55B805C}"/>
              </a:ext>
            </a:extLst>
          </p:cNvPr>
          <p:cNvCxnSpPr>
            <a:cxnSpLocks/>
          </p:cNvCxnSpPr>
          <p:nvPr/>
        </p:nvCxnSpPr>
        <p:spPr>
          <a:xfrm flipV="1">
            <a:off x="3540485" y="1626100"/>
            <a:ext cx="4085521" cy="4593725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3FA24BC-8672-86C4-7C7D-24C55445A5F2}"/>
              </a:ext>
            </a:extLst>
          </p:cNvPr>
          <p:cNvCxnSpPr>
            <a:cxnSpLocks/>
          </p:cNvCxnSpPr>
          <p:nvPr/>
        </p:nvCxnSpPr>
        <p:spPr>
          <a:xfrm flipV="1">
            <a:off x="3648824" y="1778500"/>
            <a:ext cx="4129582" cy="4577850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01EFB82-97F6-4510-5F0D-67F284367B1F}"/>
              </a:ext>
            </a:extLst>
          </p:cNvPr>
          <p:cNvCxnSpPr>
            <a:cxnSpLocks/>
          </p:cNvCxnSpPr>
          <p:nvPr/>
        </p:nvCxnSpPr>
        <p:spPr>
          <a:xfrm flipV="1">
            <a:off x="3836321" y="1981951"/>
            <a:ext cx="4097688" cy="4470220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BAF191E-771D-13C1-DC4E-76DDD51562E7}"/>
              </a:ext>
            </a:extLst>
          </p:cNvPr>
          <p:cNvCxnSpPr>
            <a:cxnSpLocks/>
          </p:cNvCxnSpPr>
          <p:nvPr/>
        </p:nvCxnSpPr>
        <p:spPr>
          <a:xfrm flipV="1">
            <a:off x="4269420" y="2134351"/>
            <a:ext cx="3816989" cy="4401386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295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F5276-6B22-1AD1-664D-2052BA47C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 Material</a:t>
            </a:r>
            <a:br>
              <a:rPr lang="en-US" dirty="0"/>
            </a:br>
            <a:r>
              <a:rPr lang="en-US" sz="1600" dirty="0"/>
              <a:t>(</a:t>
            </a:r>
            <a:r>
              <a:rPr lang="en-US" sz="1600" dirty="0">
                <a:hlinkClick r:id="rId2"/>
              </a:rPr>
              <a:t>Physic Material component reference - Unity </a:t>
            </a:r>
            <a:r>
              <a:rPr lang="ko-KR" altLang="en-US" sz="1600" dirty="0">
                <a:hlinkClick r:id="rId2"/>
              </a:rPr>
              <a:t>매뉴얼 </a:t>
            </a:r>
            <a:r>
              <a:rPr lang="en-US" altLang="ko-KR" sz="1600" dirty="0">
                <a:hlinkClick r:id="rId2"/>
              </a:rPr>
              <a:t>(</a:t>
            </a:r>
            <a:r>
              <a:rPr lang="en-US" sz="1600" dirty="0">
                <a:hlinkClick r:id="rId2"/>
              </a:rPr>
              <a:t>unity3d.com)</a:t>
            </a:r>
            <a:r>
              <a:rPr lang="en-US" sz="1600" dirty="0"/>
              <a:t>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80DD23-F5C2-3DDA-C3EE-6FBFE17C9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5D38C2-CDB8-A678-F8A6-5478DACD6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53C8BC-B1C2-ABDD-9F91-B5DA12A0D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E63B2-E3CD-99B8-5984-0B643B1D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D58748-C1BC-AB53-3CF7-6D70300BB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13" y="1517958"/>
            <a:ext cx="8106582" cy="510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0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4D47C-C38C-8F69-7722-A0BBE70CE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Origin(VR)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E2AAC-E4BD-AD91-5CB0-7A2CF87BC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E435C6-361A-A329-6766-F16B1F7FC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06AC8-22D5-F368-F06F-A2EF66005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6426D-B2F6-DD09-3EF0-C68B6B6D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A55ECD-0F0A-AE3A-50B3-AAB13EDE0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01" y="1335640"/>
            <a:ext cx="2255190" cy="50959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526E3E-4CBE-D02A-8760-B633CD77A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176" y="1377700"/>
            <a:ext cx="3233738" cy="31146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0A3301-8680-719A-6D60-8F7A66914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856" y="4607844"/>
            <a:ext cx="3025058" cy="1744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0D8699-E2AE-0A1E-5B5A-93A94DE50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479" y="1270820"/>
            <a:ext cx="2167138" cy="50323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B863DD-6F1C-B855-2348-ECE181B32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058" y="1270820"/>
            <a:ext cx="3874141" cy="307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61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11E68-AC5A-5C89-C9F8-40912F09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</a:t>
            </a:r>
            <a:r>
              <a:rPr lang="ko-KR" altLang="en-US" dirty="0"/>
              <a:t> </a:t>
            </a:r>
            <a:r>
              <a:rPr lang="en-US" altLang="ko-KR" dirty="0"/>
              <a:t>Physic</a:t>
            </a:r>
            <a:r>
              <a:rPr lang="ko-KR" altLang="en-US" dirty="0"/>
              <a:t> </a:t>
            </a:r>
            <a:r>
              <a:rPr lang="en-US" altLang="ko-KR" dirty="0"/>
              <a:t>Material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4D36E-83C0-749E-D841-B8590C16F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C10952-1C00-4022-B545-C218C088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6BA0FE-37A1-5356-DD87-76A1CE2C3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2883A-DA85-4B1D-83F1-63A2F35E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2EB6B3-28BD-05D4-2235-34793C1C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74" y="1911069"/>
            <a:ext cx="6060415" cy="4180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EABFEC-24E3-8479-7AD9-52147B29C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237" y="1911069"/>
            <a:ext cx="5417971" cy="16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71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826D0-202A-A791-2967-F2421622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 Material </a:t>
            </a:r>
            <a:r>
              <a:rPr lang="ko-KR" altLang="en-US" dirty="0"/>
              <a:t>적용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2A53B2-D47B-4854-6E54-8F4EA43C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0C1D74-6123-6314-49BC-5166B3998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95CAEC-6129-CB02-7B38-6F4E0F54C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C1C93F-25A3-0587-D6F8-B5F2F9579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FBEA48-19DD-29E1-AE51-FB11FB416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12" y="1678723"/>
            <a:ext cx="6170086" cy="4498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7F7688-64FA-37F7-06EE-84AA5B0A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899" y="365125"/>
            <a:ext cx="4114800" cy="583448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22191C5-EB64-9609-8C16-70ECE82D4B80}"/>
              </a:ext>
            </a:extLst>
          </p:cNvPr>
          <p:cNvSpPr/>
          <p:nvPr/>
        </p:nvSpPr>
        <p:spPr>
          <a:xfrm>
            <a:off x="6705991" y="4035577"/>
            <a:ext cx="4148615" cy="2162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5685649-EB2E-3E2C-B8F7-0D1E7993151D}"/>
              </a:ext>
            </a:extLst>
          </p:cNvPr>
          <p:cNvCxnSpPr>
            <a:cxnSpLocks/>
          </p:cNvCxnSpPr>
          <p:nvPr/>
        </p:nvCxnSpPr>
        <p:spPr>
          <a:xfrm flipV="1">
            <a:off x="4391823" y="1371600"/>
            <a:ext cx="2661386" cy="1204936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246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49CF7-3082-39AE-0096-6A70DC838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 Material </a:t>
            </a:r>
            <a:r>
              <a:rPr lang="ko-KR" altLang="en-US" dirty="0"/>
              <a:t>적용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08658A-0CE2-9C7A-E4D2-1BDBAA319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F50808-D6A5-C174-318D-0009CD84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DE2CAF-BCCC-65E7-EC11-284F88226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F2B4F6-9E05-FC76-77C0-83AE20B07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739A85-B32C-0853-9AC8-9CBFB8EE5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989" y="1461499"/>
            <a:ext cx="2829261" cy="47595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9963C8-C653-DB61-2FCD-77ADB379B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16" y="1213434"/>
            <a:ext cx="5050895" cy="5142916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B9BA89B-BD52-C1D2-D7AD-A25F6CC3B710}"/>
              </a:ext>
            </a:extLst>
          </p:cNvPr>
          <p:cNvCxnSpPr>
            <a:cxnSpLocks/>
          </p:cNvCxnSpPr>
          <p:nvPr/>
        </p:nvCxnSpPr>
        <p:spPr>
          <a:xfrm flipV="1">
            <a:off x="2964094" y="1571946"/>
            <a:ext cx="3847672" cy="1412697"/>
          </a:xfrm>
          <a:prstGeom prst="straightConnector1">
            <a:avLst/>
          </a:prstGeom>
          <a:ln w="76200">
            <a:solidFill>
              <a:schemeClr val="accent6">
                <a:alpha val="7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AE05A7C-F67D-18EE-E011-31DF60A4A7A0}"/>
              </a:ext>
            </a:extLst>
          </p:cNvPr>
          <p:cNvSpPr/>
          <p:nvPr/>
        </p:nvSpPr>
        <p:spPr>
          <a:xfrm>
            <a:off x="6173911" y="4876232"/>
            <a:ext cx="5179889" cy="2162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12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공을 치는 게임을 </a:t>
            </a:r>
            <a:r>
              <a:rPr lang="ko-KR" altLang="en-US" dirty="0" err="1"/>
              <a:t>완성하시오</a:t>
            </a:r>
            <a:endParaRPr lang="en-US" altLang="ko-KR" dirty="0"/>
          </a:p>
          <a:p>
            <a:r>
              <a:rPr lang="ko-KR" altLang="en-US" dirty="0"/>
              <a:t>공을 치는 게임을 다음과 같이 업그레이드 </a:t>
            </a:r>
            <a:r>
              <a:rPr lang="ko-KR" altLang="en-US" dirty="0" err="1"/>
              <a:t>하시오</a:t>
            </a:r>
            <a:endParaRPr lang="en-US" altLang="ko-KR" dirty="0"/>
          </a:p>
          <a:p>
            <a:pPr lvl="1"/>
            <a:r>
              <a:rPr lang="ko-KR" altLang="en-US" dirty="0"/>
              <a:t>공을 치면 점수가 올라가게 하고 점수를 표시하는 </a:t>
            </a:r>
            <a:r>
              <a:rPr lang="en-US" altLang="ko-KR" dirty="0"/>
              <a:t>UI</a:t>
            </a:r>
            <a:r>
              <a:rPr lang="ko-KR" altLang="en-US" dirty="0"/>
              <a:t>를 </a:t>
            </a:r>
            <a:r>
              <a:rPr lang="ko-KR" altLang="en-US" dirty="0" err="1"/>
              <a:t>만드시오</a:t>
            </a:r>
            <a:endParaRPr lang="en-US" altLang="ko-KR" dirty="0"/>
          </a:p>
          <a:p>
            <a:pPr lvl="1"/>
            <a:r>
              <a:rPr lang="ko-KR" altLang="en-US" dirty="0"/>
              <a:t>공을 치고 공이 도달한 거리에 따라 점수를 다르게 주도록 </a:t>
            </a:r>
            <a:r>
              <a:rPr lang="ko-KR" altLang="en-US" dirty="0" err="1"/>
              <a:t>개선하시오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625348-4903-49BD-B316-5EB849C4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CA3D95-2F57-4382-8FE0-B514E122B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E425CC1-A2CB-405F-8E70-1B5AF0947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6C77-736A-4F28-9537-7661CA885054}" type="datetime1">
              <a:rPr lang="ko-KR" altLang="en-US" smtClean="0"/>
              <a:t>2023-10-31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81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4B5F7-5260-7678-509B-89B9FAD4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</a:t>
            </a:r>
            <a:r>
              <a:rPr lang="ko-KR" altLang="en-US" dirty="0"/>
              <a:t> </a:t>
            </a:r>
            <a:r>
              <a:rPr lang="en-US" altLang="ko-KR" dirty="0"/>
              <a:t>Origin(VR)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FD4E6C-D38F-C073-3AB6-DA86B9050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4C3081-BEC6-B4B0-0ED3-77E3958D2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5CDC42-106E-9052-4099-8B8284EA8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417790-7789-48B4-9AB8-D626BDF6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81FC7E-FB57-B9E5-4388-5234DA97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1843"/>
            <a:ext cx="2115620" cy="49445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F17499-BDB9-7EE5-4E12-C1CF14C46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180" y="1411843"/>
            <a:ext cx="5280060" cy="452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94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2A7B0-1E59-6AE8-289C-F6A6F604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</a:t>
            </a:r>
            <a:r>
              <a:rPr lang="ko-KR" altLang="en-US" dirty="0"/>
              <a:t> </a:t>
            </a:r>
            <a:r>
              <a:rPr lang="en-US" altLang="ko-KR" dirty="0"/>
              <a:t>Interactor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1B2214-A545-B13F-A193-2C2298678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F0D1AA-315F-3870-547C-3ABA7B300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64C450-A33F-E4DA-64FD-2AC1C4B1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8DDA5-1CAF-4841-097F-EDA27B14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B3407D-D6C7-81E7-A9A8-F54DB3448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08" y="1288817"/>
            <a:ext cx="3348519" cy="51638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CF2A11-AD8B-9549-C5BC-6725C76E2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427" y="1497084"/>
            <a:ext cx="5020336" cy="49119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F820F4-A9AA-1D71-ABFF-00BB84F477CD}"/>
              </a:ext>
            </a:extLst>
          </p:cNvPr>
          <p:cNvSpPr txBox="1"/>
          <p:nvPr/>
        </p:nvSpPr>
        <p:spPr>
          <a:xfrm>
            <a:off x="5315164" y="84045"/>
            <a:ext cx="6095144" cy="147732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Interactor used for directly interacting with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Interactables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b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that are touching. This is handled via trigger volumes that update the current set of valid targets for this interactor. </a:t>
            </a:r>
            <a:b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This component must have a collision volume that is set </a:t>
            </a:r>
            <a:b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to be a trigger to 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22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8CB84-4E0B-E0BC-1C08-1C19BCC1D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</a:t>
            </a:r>
            <a:r>
              <a:rPr lang="ko-KR" altLang="en-US" dirty="0"/>
              <a:t> </a:t>
            </a:r>
            <a:r>
              <a:rPr lang="en-US" altLang="ko-KR" dirty="0"/>
              <a:t>Interactor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B7649-9B4E-83CD-017B-57C647563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B41271-527C-F78A-D920-5569073F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EA5C2-BA33-3963-92FB-5F561025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E31E27-89C1-E93F-ED3A-E1ECD25D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6CCFFF-BB60-D6A8-BB1F-8DC4AC11E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9110"/>
            <a:ext cx="3698870" cy="5087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A72BB2-3EDF-EB90-434F-BB744FC85F62}"/>
              </a:ext>
            </a:extLst>
          </p:cNvPr>
          <p:cNvSpPr txBox="1"/>
          <p:nvPr/>
        </p:nvSpPr>
        <p:spPr>
          <a:xfrm>
            <a:off x="4515684" y="2145636"/>
            <a:ext cx="685950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Interactor used for interacting with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interactables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through poking.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825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B5879-E0E7-AF3C-1BD2-8F06773F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EBB5A7-3BE5-B4F3-2E69-0C4B77F25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2C13A3-FC86-E360-07B9-8FFB72C2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D00B2-D427-139C-528D-04A366B44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51175-A25E-12AB-F1E6-0212A632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6BFEF6-9956-02F1-A2D2-675E25244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4" y="1429874"/>
            <a:ext cx="2551882" cy="30753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74066D-D2C1-D49A-8790-3F75302D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722" y="1422766"/>
            <a:ext cx="4673643" cy="20776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8C6996-B519-EE50-860A-44EC277EA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000" y="1429874"/>
            <a:ext cx="4614667" cy="46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8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A7240-0DE3-7A22-3CC8-C3136D35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C1FEA2-F67F-271A-CB17-BAD64FD1F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2BB927-71D3-971A-8BAC-7B0D9A9B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DF782-949A-05CF-FEC6-F486CA6AC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CA841-4A47-04B6-2395-70EFFAD3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B6B3F4-7EEC-3EB9-3955-A87D9BFDE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4" y="1376363"/>
            <a:ext cx="2890992" cy="35398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A51B32-C165-69B7-4805-A142AB942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816" y="1376363"/>
            <a:ext cx="3981771" cy="19349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860FDA-714C-6099-FAD5-554DFD94B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238" y="1376363"/>
            <a:ext cx="4891322" cy="497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6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13341</TotalTime>
  <Words>545</Words>
  <Application>Microsoft Office PowerPoint</Application>
  <PresentationFormat>와이드스크린</PresentationFormat>
  <Paragraphs>190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7" baseType="lpstr">
      <vt:lpstr>맑은 고딕</vt:lpstr>
      <vt:lpstr>Arial</vt:lpstr>
      <vt:lpstr>Roboto</vt:lpstr>
      <vt:lpstr>Office 테마</vt:lpstr>
      <vt:lpstr>게임엔진2 제9주</vt:lpstr>
      <vt:lpstr>만들어 볼 게임</vt:lpstr>
      <vt:lpstr>제작 순서</vt:lpstr>
      <vt:lpstr>XR Origin(VR)</vt:lpstr>
      <vt:lpstr>XR Origin(VR)</vt:lpstr>
      <vt:lpstr>Direct Interactor</vt:lpstr>
      <vt:lpstr>Poke Interactor</vt:lpstr>
      <vt:lpstr>Ground</vt:lpstr>
      <vt:lpstr>Table</vt:lpstr>
      <vt:lpstr>Racket</vt:lpstr>
      <vt:lpstr>Racket -&gt; Handle</vt:lpstr>
      <vt:lpstr>Racket -&gt; Plate</vt:lpstr>
      <vt:lpstr>XR Interaction Manager</vt:lpstr>
      <vt:lpstr>XR Origin (XR Rig)</vt:lpstr>
      <vt:lpstr>XR Origin (XR Rig) -&gt; Camera Offset</vt:lpstr>
      <vt:lpstr>XR Origin -&gt; Camera Offset -&gt; Main Camera</vt:lpstr>
      <vt:lpstr>XR Origin -&gt; Camera Offset -&gt; Left Controller</vt:lpstr>
      <vt:lpstr>XR Origin -&gt; Camera Offset -&gt; Left Controller</vt:lpstr>
      <vt:lpstr>XR Origin -&gt; Camera Offset -&gt; Left Controller</vt:lpstr>
      <vt:lpstr>XR Origin -&gt; Camera Offset -&gt; Left Controller -&gt; Direct Interactor</vt:lpstr>
      <vt:lpstr>XR Origin -&gt; Camera Offset -&gt; Left Controller -&gt; Left Hand</vt:lpstr>
      <vt:lpstr>XR Origin -&gt; Camera Offset -&gt; Left Controller -&gt; Poke Point</vt:lpstr>
      <vt:lpstr>XR Origin -&gt; Camera Offset -&gt; Right Controller</vt:lpstr>
      <vt:lpstr>XR Origin -&gt; Camera Offset -&gt; Right Controller</vt:lpstr>
      <vt:lpstr>XR Origin -&gt; Camera Offset -&gt; Right Controller</vt:lpstr>
      <vt:lpstr>XR Origin -&gt; Camera Offset -&gt; Left Controller -&gt; Left Hand</vt:lpstr>
      <vt:lpstr>XR Origin -&gt; Camera Offset -&gt; Left Controller -&gt; Socket Interactor</vt:lpstr>
      <vt:lpstr>XR Origin -&gt; Camera Offset -&gt; Left Controller -&gt; Socket Interactor -&gt; Attach Point</vt:lpstr>
      <vt:lpstr>XR Origin -&gt; Locomotion System</vt:lpstr>
      <vt:lpstr>XR Origin -&gt; Locomotion System -&gt; Move</vt:lpstr>
      <vt:lpstr>BallHolder</vt:lpstr>
      <vt:lpstr>BallHolder -&gt; Bar1,2,3,4</vt:lpstr>
      <vt:lpstr>Ball</vt:lpstr>
      <vt:lpstr>PushButton</vt:lpstr>
      <vt:lpstr>Push Button</vt:lpstr>
      <vt:lpstr>Push Button</vt:lpstr>
      <vt:lpstr>Push Button</vt:lpstr>
      <vt:lpstr>LaunchBall Script</vt:lpstr>
      <vt:lpstr>Physic Material (Physic Material component reference - Unity 매뉴얼 (unity3d.com))</vt:lpstr>
      <vt:lpstr>Ball Physic Material</vt:lpstr>
      <vt:lpstr>Physic Material 적용</vt:lpstr>
      <vt:lpstr>Physic Material 적용</vt:lpstr>
      <vt:lpstr>할일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기초C언어 제1주</dc:title>
  <dc:creator>hwlee</dc:creator>
  <cp:lastModifiedBy>Hyung Won Lee</cp:lastModifiedBy>
  <cp:revision>118</cp:revision>
  <cp:lastPrinted>2017-02-13T22:50:26Z</cp:lastPrinted>
  <dcterms:created xsi:type="dcterms:W3CDTF">2015-05-15T08:43:14Z</dcterms:created>
  <dcterms:modified xsi:type="dcterms:W3CDTF">2023-10-30T21:30:42Z</dcterms:modified>
</cp:coreProperties>
</file>